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1716" y="-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370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9433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10349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99386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3990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5611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7323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49879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22663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61120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48291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93873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A4D854-2794-F4DD-6790-77C2DAD963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/>
              <a:t>Chapter 4</a:t>
            </a:r>
            <a:br>
              <a:rPr lang="en-IN"/>
            </a:br>
            <a:r>
              <a:rPr lang="en-IN"/>
              <a:t>Harappan Civilization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5413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1649265-ECF0-3534-D2B4-EDEA4C5C31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xmlns="" val="1326792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B2DFEA8C-2F46-19D5-3398-E7CFFE4BE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379" y="0"/>
            <a:ext cx="11851574" cy="6858000"/>
          </a:xfrm>
        </p:spPr>
      </p:pic>
    </p:spTree>
    <p:extLst>
      <p:ext uri="{BB962C8B-B14F-4D97-AF65-F5344CB8AC3E}">
        <p14:creationId xmlns:p14="http://schemas.microsoft.com/office/powerpoint/2010/main" xmlns="" val="2174057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854BD19-FE38-49DF-A4F6-59F103B1E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3104560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4F3B264-C203-7F11-2379-B48121C2BF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918" y="0"/>
            <a:ext cx="11714659" cy="6857999"/>
          </a:xfrm>
        </p:spPr>
      </p:pic>
    </p:spTree>
    <p:extLst>
      <p:ext uri="{BB962C8B-B14F-4D97-AF65-F5344CB8AC3E}">
        <p14:creationId xmlns:p14="http://schemas.microsoft.com/office/powerpoint/2010/main" xmlns="" val="430093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4EA128C-BD7B-C6C2-1CBF-4F57511E12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5631" y="85572"/>
            <a:ext cx="11966369" cy="6772428"/>
          </a:xfrm>
        </p:spPr>
      </p:pic>
    </p:spTree>
    <p:extLst>
      <p:ext uri="{BB962C8B-B14F-4D97-AF65-F5344CB8AC3E}">
        <p14:creationId xmlns:p14="http://schemas.microsoft.com/office/powerpoint/2010/main" xmlns="" val="1491800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8984B80-1C0D-44DB-1542-011FBBCF1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519" y="0"/>
            <a:ext cx="11067803" cy="6858000"/>
          </a:xfrm>
        </p:spPr>
      </p:pic>
    </p:spTree>
    <p:extLst>
      <p:ext uri="{BB962C8B-B14F-4D97-AF65-F5344CB8AC3E}">
        <p14:creationId xmlns:p14="http://schemas.microsoft.com/office/powerpoint/2010/main" xmlns="" val="3760982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4158341-DB5D-E2CC-7DBC-7E7D9D3B9D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140" y="0"/>
            <a:ext cx="10652166" cy="6858000"/>
          </a:xfrm>
        </p:spPr>
      </p:pic>
    </p:spTree>
    <p:extLst>
      <p:ext uri="{BB962C8B-B14F-4D97-AF65-F5344CB8AC3E}">
        <p14:creationId xmlns:p14="http://schemas.microsoft.com/office/powerpoint/2010/main" xmlns="" val="101057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1ECCC88-BD51-69B1-5ACF-69B2EE483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757" y="0"/>
            <a:ext cx="11804072" cy="6857999"/>
          </a:xfrm>
        </p:spPr>
      </p:pic>
    </p:spTree>
    <p:extLst>
      <p:ext uri="{BB962C8B-B14F-4D97-AF65-F5344CB8AC3E}">
        <p14:creationId xmlns:p14="http://schemas.microsoft.com/office/powerpoint/2010/main" xmlns="" val="3225948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2B3D0B1-0A09-78DC-B635-1FFDD6EAE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370999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31132515-2895-A8BB-B162-094D4B94BE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017829" cy="6857999"/>
          </a:xfrm>
        </p:spPr>
      </p:pic>
    </p:spTree>
    <p:extLst>
      <p:ext uri="{BB962C8B-B14F-4D97-AF65-F5344CB8AC3E}">
        <p14:creationId xmlns:p14="http://schemas.microsoft.com/office/powerpoint/2010/main" xmlns="" val="2450346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D5BF91F-E356-2D99-5D50-ED8493BCD2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6883" y="85572"/>
            <a:ext cx="11625943" cy="6772428"/>
          </a:xfrm>
        </p:spPr>
      </p:pic>
    </p:spTree>
    <p:extLst>
      <p:ext uri="{BB962C8B-B14F-4D97-AF65-F5344CB8AC3E}">
        <p14:creationId xmlns:p14="http://schemas.microsoft.com/office/powerpoint/2010/main" xmlns="" val="484117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99564F7-C714-F343-289C-DE8D839323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758" y="0"/>
            <a:ext cx="11519065" cy="6858000"/>
          </a:xfrm>
        </p:spPr>
      </p:pic>
    </p:spTree>
    <p:extLst>
      <p:ext uri="{BB962C8B-B14F-4D97-AF65-F5344CB8AC3E}">
        <p14:creationId xmlns:p14="http://schemas.microsoft.com/office/powerpoint/2010/main" xmlns="" val="3991659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F197242-002B-FCFA-24DC-AFC5A519E8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3132" y="0"/>
            <a:ext cx="11471564" cy="6857999"/>
          </a:xfrm>
        </p:spPr>
      </p:pic>
    </p:spTree>
    <p:extLst>
      <p:ext uri="{BB962C8B-B14F-4D97-AF65-F5344CB8AC3E}">
        <p14:creationId xmlns:p14="http://schemas.microsoft.com/office/powerpoint/2010/main" xmlns="" val="2006609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E76F599-FB8F-C21E-A16F-90E366BCC7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504" y="0"/>
            <a:ext cx="12049495" cy="6858000"/>
          </a:xfrm>
        </p:spPr>
      </p:pic>
    </p:spTree>
    <p:extLst>
      <p:ext uri="{BB962C8B-B14F-4D97-AF65-F5344CB8AC3E}">
        <p14:creationId xmlns:p14="http://schemas.microsoft.com/office/powerpoint/2010/main" xmlns="" val="956240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CEBA360-F013-EA03-887F-B97C09841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7505" y="0"/>
            <a:ext cx="11744698" cy="6858000"/>
          </a:xfrm>
        </p:spPr>
      </p:pic>
    </p:spTree>
    <p:extLst>
      <p:ext uri="{BB962C8B-B14F-4D97-AF65-F5344CB8AC3E}">
        <p14:creationId xmlns:p14="http://schemas.microsoft.com/office/powerpoint/2010/main" xmlns="" val="3203517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5A1F6ED-3A84-CB7E-EFD1-661805AFF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378" y="0"/>
            <a:ext cx="12037621" cy="6858000"/>
          </a:xfrm>
        </p:spPr>
      </p:pic>
    </p:spTree>
    <p:extLst>
      <p:ext uri="{BB962C8B-B14F-4D97-AF65-F5344CB8AC3E}">
        <p14:creationId xmlns:p14="http://schemas.microsoft.com/office/powerpoint/2010/main" xmlns="" val="749179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E97603F-0886-FD91-A88B-A5E148B3CB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756" y="0"/>
            <a:ext cx="11978244" cy="6858000"/>
          </a:xfrm>
        </p:spPr>
      </p:pic>
    </p:spTree>
    <p:extLst>
      <p:ext uri="{BB962C8B-B14F-4D97-AF65-F5344CB8AC3E}">
        <p14:creationId xmlns:p14="http://schemas.microsoft.com/office/powerpoint/2010/main" xmlns="" val="306262155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</TotalTime>
  <Words>2</Words>
  <Application>Microsoft Office PowerPoint</Application>
  <PresentationFormat>Custom</PresentationFormat>
  <Paragraphs>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Gallery</vt:lpstr>
      <vt:lpstr>Chapter 4 Harappan Civilization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 Harappan Civilization</dc:title>
  <dc:creator>deepaman16236@gmail.com</dc:creator>
  <cp:lastModifiedBy>Admin</cp:lastModifiedBy>
  <cp:revision>4</cp:revision>
  <dcterms:created xsi:type="dcterms:W3CDTF">2022-08-02T16:02:43Z</dcterms:created>
  <dcterms:modified xsi:type="dcterms:W3CDTF">2022-08-17T22:45:07Z</dcterms:modified>
</cp:coreProperties>
</file>